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9" r:id="rId4"/>
  </p:sldMasterIdLst>
  <p:notesMasterIdLst>
    <p:notesMasterId r:id="rId6"/>
  </p:notesMasterIdLst>
  <p:handoutMasterIdLst>
    <p:handoutMasterId r:id="rId7"/>
  </p:handoutMasterIdLst>
  <p:sldIdLst>
    <p:sldId id="524" r:id="rId5"/>
  </p:sldIdLst>
  <p:sldSz cx="10972800" cy="5761038"/>
  <p:notesSz cx="6858000" cy="9144000"/>
  <p:embeddedFontLst>
    <p:embeddedFont>
      <p:font typeface="HPE Graphik" pitchFamily="2" charset="77"/>
      <p:regular r:id="rId8"/>
      <p:bold r:id="rId9"/>
      <p:italic r:id="rId10"/>
      <p:boldItalic r:id="rId11"/>
    </p:embeddedFont>
    <p:embeddedFont>
      <p:font typeface="HPE Graphik Light" pitchFamily="2" charset="77"/>
      <p:regular r:id="rId12"/>
      <p:italic r:id="rId13"/>
    </p:embeddedFont>
    <p:embeddedFont>
      <p:font typeface="HPE Graphik Semibold" pitchFamily="2" charset="77"/>
      <p:regular r:id="rId14"/>
      <p:bold r:id="rId15"/>
      <p:italic r:id="rId16"/>
      <p:boldItalic r:id="rId17"/>
    </p:embeddedFont>
    <p:embeddedFont>
      <p:font typeface="HPE Graphik XXCondensed" pitchFamily="2" charset="77"/>
      <p:regular r:id="rId18"/>
      <p:bold r:id="rId19"/>
      <p:italic r:id="rId20"/>
      <p:boldItalic r:id="rId21"/>
    </p:embeddedFont>
  </p:embeddedFontLst>
  <p:defaultTextStyle>
    <a:defPPr>
      <a:defRPr lang="en-PL"/>
    </a:defPPr>
    <a:lvl1pPr marL="0" algn="l" defTabSz="803209" rtl="0" eaLnBrk="1" latinLnBrk="0" hangingPunct="1">
      <a:defRPr sz="1581" kern="1200">
        <a:solidFill>
          <a:schemeClr val="tx1"/>
        </a:solidFill>
        <a:latin typeface="+mn-lt"/>
        <a:ea typeface="+mn-ea"/>
        <a:cs typeface="+mn-cs"/>
      </a:defRPr>
    </a:lvl1pPr>
    <a:lvl2pPr marL="401604" algn="l" defTabSz="803209" rtl="0" eaLnBrk="1" latinLnBrk="0" hangingPunct="1">
      <a:defRPr sz="1581" kern="1200">
        <a:solidFill>
          <a:schemeClr val="tx1"/>
        </a:solidFill>
        <a:latin typeface="+mn-lt"/>
        <a:ea typeface="+mn-ea"/>
        <a:cs typeface="+mn-cs"/>
      </a:defRPr>
    </a:lvl2pPr>
    <a:lvl3pPr marL="803209" algn="l" defTabSz="803209" rtl="0" eaLnBrk="1" latinLnBrk="0" hangingPunct="1">
      <a:defRPr sz="1581" kern="1200">
        <a:solidFill>
          <a:schemeClr val="tx1"/>
        </a:solidFill>
        <a:latin typeface="+mn-lt"/>
        <a:ea typeface="+mn-ea"/>
        <a:cs typeface="+mn-cs"/>
      </a:defRPr>
    </a:lvl3pPr>
    <a:lvl4pPr marL="1204813" algn="l" defTabSz="803209" rtl="0" eaLnBrk="1" latinLnBrk="0" hangingPunct="1">
      <a:defRPr sz="1581" kern="1200">
        <a:solidFill>
          <a:schemeClr val="tx1"/>
        </a:solidFill>
        <a:latin typeface="+mn-lt"/>
        <a:ea typeface="+mn-ea"/>
        <a:cs typeface="+mn-cs"/>
      </a:defRPr>
    </a:lvl4pPr>
    <a:lvl5pPr marL="1606418" algn="l" defTabSz="803209" rtl="0" eaLnBrk="1" latinLnBrk="0" hangingPunct="1">
      <a:defRPr sz="1581" kern="1200">
        <a:solidFill>
          <a:schemeClr val="tx1"/>
        </a:solidFill>
        <a:latin typeface="+mn-lt"/>
        <a:ea typeface="+mn-ea"/>
        <a:cs typeface="+mn-cs"/>
      </a:defRPr>
    </a:lvl5pPr>
    <a:lvl6pPr marL="2008022" algn="l" defTabSz="803209" rtl="0" eaLnBrk="1" latinLnBrk="0" hangingPunct="1">
      <a:defRPr sz="1581" kern="1200">
        <a:solidFill>
          <a:schemeClr val="tx1"/>
        </a:solidFill>
        <a:latin typeface="+mn-lt"/>
        <a:ea typeface="+mn-ea"/>
        <a:cs typeface="+mn-cs"/>
      </a:defRPr>
    </a:lvl6pPr>
    <a:lvl7pPr marL="2409627" algn="l" defTabSz="803209" rtl="0" eaLnBrk="1" latinLnBrk="0" hangingPunct="1">
      <a:defRPr sz="1581" kern="1200">
        <a:solidFill>
          <a:schemeClr val="tx1"/>
        </a:solidFill>
        <a:latin typeface="+mn-lt"/>
        <a:ea typeface="+mn-ea"/>
        <a:cs typeface="+mn-cs"/>
      </a:defRPr>
    </a:lvl7pPr>
    <a:lvl8pPr marL="2811231" algn="l" defTabSz="803209" rtl="0" eaLnBrk="1" latinLnBrk="0" hangingPunct="1">
      <a:defRPr sz="1581" kern="1200">
        <a:solidFill>
          <a:schemeClr val="tx1"/>
        </a:solidFill>
        <a:latin typeface="+mn-lt"/>
        <a:ea typeface="+mn-ea"/>
        <a:cs typeface="+mn-cs"/>
      </a:defRPr>
    </a:lvl8pPr>
    <a:lvl9pPr marL="3212836" algn="l" defTabSz="803209" rtl="0" eaLnBrk="1" latinLnBrk="0" hangingPunct="1">
      <a:defRPr sz="15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68CF916-CBD2-4A4A-9C86-864C3DB6E35B}">
          <p14:sldIdLst>
            <p14:sldId id="5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F8"/>
    <a:srgbClr val="0E0725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85034" autoAdjust="0"/>
  </p:normalViewPr>
  <p:slideViewPr>
    <p:cSldViewPr snapToGrid="0">
      <p:cViewPr>
        <p:scale>
          <a:sx n="88" d="100"/>
          <a:sy n="88" d="100"/>
        </p:scale>
        <p:origin x="1032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5004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414020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79950" y="143510"/>
            <a:ext cx="179959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endParaRPr lang="en-P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725" y="504825"/>
            <a:ext cx="48958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3209290"/>
            <a:ext cx="6101080" cy="53007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03209" rtl="0" eaLnBrk="1" latinLnBrk="0" hangingPunct="1">
      <a:lnSpc>
        <a:spcPct val="90000"/>
      </a:lnSpc>
      <a:spcAft>
        <a:spcPts val="351"/>
      </a:spcAft>
      <a:defRPr sz="922" kern="1200">
        <a:solidFill>
          <a:schemeClr val="tx1"/>
        </a:solidFill>
        <a:latin typeface="+mn-lt"/>
        <a:ea typeface="+mn-ea"/>
        <a:cs typeface="+mn-cs"/>
      </a:defRPr>
    </a:lvl1pPr>
    <a:lvl2pPr marL="158112" indent="-158112" algn="l" defTabSz="803209" rtl="0" eaLnBrk="1" latinLnBrk="0" hangingPunct="1">
      <a:lnSpc>
        <a:spcPct val="90000"/>
      </a:lnSpc>
      <a:spcAft>
        <a:spcPts val="351"/>
      </a:spcAft>
      <a:buFont typeface="Arial" panose="020B0604020202020204" pitchFamily="34" charset="0"/>
      <a:buChar char="•"/>
      <a:defRPr sz="878" kern="1200">
        <a:solidFill>
          <a:schemeClr val="tx1"/>
        </a:solidFill>
        <a:latin typeface="+mn-lt"/>
        <a:ea typeface="+mn-ea"/>
        <a:cs typeface="+mn-cs"/>
      </a:defRPr>
    </a:lvl2pPr>
    <a:lvl3pPr marL="316224" indent="-158112" algn="l" defTabSz="803209" rtl="0" eaLnBrk="1" latinLnBrk="0" hangingPunct="1">
      <a:lnSpc>
        <a:spcPct val="90000"/>
      </a:lnSpc>
      <a:spcAft>
        <a:spcPts val="351"/>
      </a:spcAft>
      <a:buFont typeface="HPE Graphik" pitchFamily="50" charset="0"/>
      <a:buChar char="—"/>
      <a:defRPr sz="791" kern="1200">
        <a:solidFill>
          <a:schemeClr val="tx1"/>
        </a:solidFill>
        <a:latin typeface="+mn-lt"/>
        <a:ea typeface="+mn-ea"/>
        <a:cs typeface="+mn-cs"/>
      </a:defRPr>
    </a:lvl3pPr>
    <a:lvl4pPr marL="474336" indent="-158112" algn="l" defTabSz="803209" rtl="0" eaLnBrk="1" latinLnBrk="0" hangingPunct="1">
      <a:lnSpc>
        <a:spcPct val="90000"/>
      </a:lnSpc>
      <a:spcAft>
        <a:spcPts val="351"/>
      </a:spcAft>
      <a:buFont typeface="HPE Graphik" pitchFamily="50" charset="0"/>
      <a:buChar char="—"/>
      <a:defRPr sz="791" kern="1200">
        <a:solidFill>
          <a:schemeClr val="tx1"/>
        </a:solidFill>
        <a:latin typeface="+mn-lt"/>
        <a:ea typeface="+mn-ea"/>
        <a:cs typeface="+mn-cs"/>
      </a:defRPr>
    </a:lvl4pPr>
    <a:lvl5pPr marL="632448" indent="-158112" algn="l" defTabSz="803209" rtl="0" eaLnBrk="1" latinLnBrk="0" hangingPunct="1">
      <a:lnSpc>
        <a:spcPct val="90000"/>
      </a:lnSpc>
      <a:spcAft>
        <a:spcPts val="351"/>
      </a:spcAft>
      <a:buFont typeface="Arial" panose="020B0604020202020204" pitchFamily="34" charset="0"/>
      <a:buChar char="•"/>
      <a:defRPr sz="791" kern="1200">
        <a:solidFill>
          <a:schemeClr val="tx1"/>
        </a:solidFill>
        <a:latin typeface="+mn-lt"/>
        <a:ea typeface="+mn-ea"/>
        <a:cs typeface="+mn-cs"/>
      </a:defRPr>
    </a:lvl5pPr>
    <a:lvl6pPr marL="2008022" algn="l" defTabSz="803209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6pPr>
    <a:lvl7pPr marL="2409627" algn="l" defTabSz="803209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7pPr>
    <a:lvl8pPr marL="2811231" algn="l" defTabSz="803209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8pPr>
    <a:lvl9pPr marL="3212836" algn="l" defTabSz="803209" rtl="0" eaLnBrk="1" latinLnBrk="0" hangingPunct="1">
      <a:defRPr sz="10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60283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4686" y="5378237"/>
            <a:ext cx="5595899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5378237"/>
            <a:ext cx="306704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7416" y="322619"/>
            <a:ext cx="921717" cy="24580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413" y="2876962"/>
            <a:ext cx="9011123" cy="34915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414" y="3226114"/>
            <a:ext cx="9011122" cy="284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413" y="1523669"/>
            <a:ext cx="9011123" cy="1324845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1209650"/>
            <a:ext cx="7739538" cy="155127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3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9319" y="2876986"/>
            <a:ext cx="5970041" cy="30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4686" y="5378237"/>
            <a:ext cx="5595899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5378237"/>
            <a:ext cx="306704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0972800" cy="576103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5" y="330300"/>
            <a:ext cx="10290579" cy="794751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 dirty="0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4686" y="5378237"/>
            <a:ext cx="5595899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5378237"/>
            <a:ext cx="306704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39" y="979377"/>
            <a:ext cx="10264320" cy="428222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14" y="1294862"/>
            <a:ext cx="10290579" cy="3974087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8365" cy="651747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7414" y="1294862"/>
            <a:ext cx="10290579" cy="397408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717569"/>
            <a:ext cx="10290580" cy="310385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0580" cy="34903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1021624"/>
            <a:ext cx="10290580" cy="310385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330299"/>
            <a:ext cx="10298365" cy="651747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7414" y="1613623"/>
            <a:ext cx="10290579" cy="366092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7414" y="1613623"/>
            <a:ext cx="10290579" cy="366092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37413" y="1282065"/>
            <a:ext cx="10212453" cy="310385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717569"/>
            <a:ext cx="10290580" cy="310385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0580" cy="34903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1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5634019" y="979377"/>
            <a:ext cx="4971593" cy="4284772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46590" y="979377"/>
            <a:ext cx="4971593" cy="4284772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634019" y="1294862"/>
            <a:ext cx="4971593" cy="397328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37413" y="1294862"/>
            <a:ext cx="4971593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330299"/>
            <a:ext cx="10298365" cy="651747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634019" y="1294862"/>
            <a:ext cx="4971593" cy="3979688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37413" y="1294862"/>
            <a:ext cx="4971593" cy="3979688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717569"/>
            <a:ext cx="10290580" cy="310385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0580" cy="34903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4686" y="5378237"/>
            <a:ext cx="5595899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5378237"/>
            <a:ext cx="306704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7416" y="322619"/>
            <a:ext cx="921717" cy="24580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413" y="2876962"/>
            <a:ext cx="9011123" cy="34915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414" y="3226114"/>
            <a:ext cx="9011122" cy="284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413" y="1523669"/>
            <a:ext cx="9011123" cy="1324845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1815" userDrawn="1">
          <p15:clr>
            <a:srgbClr val="FBAE40"/>
          </p15:clr>
        </p15:guide>
        <p15:guide id="8" pos="345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634019" y="1586119"/>
            <a:ext cx="4971593" cy="3682029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37413" y="1586119"/>
            <a:ext cx="4971593" cy="3682030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1021624"/>
            <a:ext cx="10290580" cy="310385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330299"/>
            <a:ext cx="10298365" cy="651747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37413" y="1294862"/>
            <a:ext cx="4971593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7413" y="948431"/>
            <a:ext cx="4971593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5634019" y="1294862"/>
            <a:ext cx="4971593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634359" y="948431"/>
            <a:ext cx="4971593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0580" cy="34903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634019" y="1586119"/>
            <a:ext cx="4971593" cy="3688430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019" y="1237502"/>
            <a:ext cx="4971593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37413" y="1586119"/>
            <a:ext cx="4971593" cy="368843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413" y="1237502"/>
            <a:ext cx="4971593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717569"/>
            <a:ext cx="10290580" cy="310385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0580" cy="34903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7337227" y="979377"/>
            <a:ext cx="3265840" cy="4284772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3841909" y="979377"/>
            <a:ext cx="3265840" cy="4284772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46590" y="979377"/>
            <a:ext cx="3265840" cy="4284772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0580" cy="34903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330299"/>
            <a:ext cx="10298365" cy="651747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37186" y="5378238"/>
            <a:ext cx="475031" cy="1267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367843" y="1294862"/>
            <a:ext cx="3267935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48710" y="1294862"/>
            <a:ext cx="3267935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14" y="1294862"/>
            <a:ext cx="3267935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717569"/>
            <a:ext cx="10290580" cy="310385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367843" y="1294862"/>
            <a:ext cx="3267935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48710" y="1294862"/>
            <a:ext cx="3267935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14" y="1294862"/>
            <a:ext cx="3267935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1021624"/>
            <a:ext cx="10298363" cy="310385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330299"/>
            <a:ext cx="10298365" cy="651747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37186" y="5378238"/>
            <a:ext cx="475031" cy="1267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331510" y="1593435"/>
            <a:ext cx="3265839" cy="36884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39050" y="1586119"/>
            <a:ext cx="3265839" cy="36884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6590" y="1586119"/>
            <a:ext cx="3265839" cy="36884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7367843" y="1294862"/>
            <a:ext cx="3267935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7367843" y="959502"/>
            <a:ext cx="3267935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3848710" y="1294862"/>
            <a:ext cx="3267935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3848710" y="959502"/>
            <a:ext cx="3267935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37414" y="1294862"/>
            <a:ext cx="3267935" cy="397328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37415" y="959502"/>
            <a:ext cx="3267935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3" y="330299"/>
            <a:ext cx="10298364" cy="34903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331510" y="1593435"/>
            <a:ext cx="3265839" cy="36884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1510" y="1259447"/>
            <a:ext cx="3267935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39050" y="1586119"/>
            <a:ext cx="3265839" cy="36884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50" y="1252131"/>
            <a:ext cx="3267935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6590" y="1586119"/>
            <a:ext cx="3265839" cy="36884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7415" y="1252131"/>
            <a:ext cx="3267935" cy="310385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717569"/>
            <a:ext cx="10290580" cy="310385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0580" cy="34715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4686" y="5378237"/>
            <a:ext cx="5595899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5378237"/>
            <a:ext cx="306704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7416" y="322619"/>
            <a:ext cx="921717" cy="24580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413" y="2876962"/>
            <a:ext cx="9011123" cy="34915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414" y="3226114"/>
            <a:ext cx="9011122" cy="284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413" y="1523669"/>
            <a:ext cx="9011123" cy="1324845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1815" userDrawn="1">
          <p15:clr>
            <a:srgbClr val="FBAE40"/>
          </p15:clr>
        </p15:guide>
        <p15:guide id="8" pos="345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330299"/>
            <a:ext cx="10298365" cy="651747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717569"/>
            <a:ext cx="10290580" cy="310385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0580" cy="34715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1021624"/>
            <a:ext cx="10298363" cy="310385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330299"/>
            <a:ext cx="10298365" cy="651747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464830" y="839660"/>
            <a:ext cx="3131134" cy="4284683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42900" y="839660"/>
            <a:ext cx="6723583" cy="4281263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97121" y="3470685"/>
            <a:ext cx="5008491" cy="17089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599812" y="828255"/>
            <a:ext cx="5005800" cy="26310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414" y="3512633"/>
            <a:ext cx="5008491" cy="16669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2900" y="839660"/>
            <a:ext cx="5006340" cy="26310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81821" y="3515300"/>
            <a:ext cx="3315965" cy="1664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7287308" y="839660"/>
            <a:ext cx="3310477" cy="26310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809617" y="3515300"/>
            <a:ext cx="3315964" cy="1664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15104" y="839660"/>
            <a:ext cx="3310477" cy="26310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413" y="3515300"/>
            <a:ext cx="3315964" cy="1664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41502" y="839660"/>
            <a:ext cx="3310477" cy="26310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3690851" y="1288461"/>
            <a:ext cx="6937143" cy="3979688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37414" y="1294862"/>
            <a:ext cx="3054179" cy="3973287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37414" y="330299"/>
            <a:ext cx="10290580" cy="34903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414" y="717569"/>
            <a:ext cx="10290580" cy="310385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3789045" y="0"/>
            <a:ext cx="7183755" cy="57610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64830" y="3421708"/>
            <a:ext cx="3507971" cy="2339331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 dirty="0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330300"/>
            <a:ext cx="3116354" cy="70668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Title only and </a:t>
            </a:r>
            <a:r>
              <a:rPr lang="en-US" dirty="0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37186" y="5378238"/>
            <a:ext cx="475031" cy="1267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7414" y="1294862"/>
            <a:ext cx="3116353" cy="3973287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28110" y="4411697"/>
            <a:ext cx="2907276" cy="74376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37186" y="5378238"/>
            <a:ext cx="475031" cy="1267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275987"/>
            <a:ext cx="9840702" cy="448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414" y="1523669"/>
            <a:ext cx="8229600" cy="1324845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4 (with </a:t>
            </a:r>
            <a:r>
              <a:rPr lang="pl-PL" dirty="0"/>
              <a:t>light </a:t>
            </a:r>
            <a:r>
              <a:rPr lang="en-US" dirty="0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2875" y="2876962"/>
            <a:ext cx="8229600" cy="34915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414" y="3226114"/>
            <a:ext cx="8229600" cy="284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7416" y="322619"/>
            <a:ext cx="921717" cy="2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1794" userDrawn="1">
          <p15:clr>
            <a:srgbClr val="FBAE40"/>
          </p15:clr>
        </p15:guide>
        <p15:guide id="8" pos="345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0972800" cy="5761038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1932295"/>
            <a:ext cx="9088902" cy="711971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1935983"/>
            <a:ext cx="8474868" cy="19373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1932295"/>
            <a:ext cx="9088902" cy="711971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1935709"/>
            <a:ext cx="8511672" cy="1935709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2529" y="314724"/>
            <a:ext cx="3655943" cy="2985427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</a:t>
            </a:r>
            <a:br>
              <a:rPr lang="en-US" dirty="0"/>
            </a:br>
            <a:r>
              <a:rPr lang="en-US" dirty="0"/>
              <a:t>statement with</a:t>
            </a:r>
            <a:br>
              <a:rPr lang="en-US" dirty="0"/>
            </a:br>
            <a:r>
              <a:rPr lang="en-US" dirty="0"/>
              <a:t>multiple lines</a:t>
            </a:r>
            <a:br>
              <a:rPr lang="en-US" dirty="0"/>
            </a:br>
            <a:r>
              <a:rPr lang="en-US" dirty="0"/>
              <a:t>placed here</a:t>
            </a:r>
            <a:br>
              <a:rPr lang="en-US" dirty="0"/>
            </a:br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1935710"/>
            <a:ext cx="5109210" cy="3147874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 dirty="0"/>
              <a:t>Big idea statement with multiple lines placed here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45090" y="2849766"/>
            <a:ext cx="7369673" cy="736133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37413" y="2057758"/>
            <a:ext cx="7369673" cy="735796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endParaRPr lang="en-US" dirty="0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583535" y="5391813"/>
            <a:ext cx="6046041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033676" y="5202205"/>
            <a:ext cx="5595899" cy="160029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49468"/>
            <a:ext cx="9737555" cy="3456623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089" y="2849766"/>
            <a:ext cx="8423910" cy="736133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3" y="2057758"/>
            <a:ext cx="8423910" cy="735796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</a:t>
            </a:r>
            <a:r>
              <a:rPr lang="pl-PL" dirty="0"/>
              <a:t>light</a:t>
            </a:r>
            <a:r>
              <a:rPr lang="en-US" dirty="0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4583535" y="5391813"/>
            <a:ext cx="6046041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33676" y="5202205"/>
            <a:ext cx="5595899" cy="160029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152208"/>
            <a:ext cx="9737555" cy="3456623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090" y="2849766"/>
            <a:ext cx="8423910" cy="736133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3" y="2057758"/>
            <a:ext cx="8423910" cy="735796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4583535" y="5391813"/>
            <a:ext cx="6046041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33676" y="5202205"/>
            <a:ext cx="5595899" cy="160029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275987"/>
            <a:ext cx="9840702" cy="448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414" y="1523669"/>
            <a:ext cx="8229600" cy="1324845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2875" y="2876962"/>
            <a:ext cx="8229600" cy="34915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414" y="3226114"/>
            <a:ext cx="8229600" cy="284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416" y="326596"/>
            <a:ext cx="917683" cy="2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1794" userDrawn="1">
          <p15:clr>
            <a:srgbClr val="FBAE40"/>
          </p15:clr>
        </p15:guide>
        <p15:guide id="8" pos="345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3720137"/>
            <a:ext cx="4940620" cy="284955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37414" y="3326466"/>
            <a:ext cx="7406640" cy="368706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37414" y="1570212"/>
            <a:ext cx="10281200" cy="1600288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416" y="322620"/>
            <a:ext cx="917683" cy="2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37414" y="3720137"/>
            <a:ext cx="4940620" cy="284955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37414" y="3326466"/>
            <a:ext cx="7406640" cy="368706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37414" y="1570212"/>
            <a:ext cx="10281200" cy="1600288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7416" y="326596"/>
            <a:ext cx="917683" cy="2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37414" y="3720137"/>
            <a:ext cx="4940620" cy="284955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37414" y="3326466"/>
            <a:ext cx="7406640" cy="368706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37414" y="1570212"/>
            <a:ext cx="10281200" cy="1600288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416" y="322620"/>
            <a:ext cx="917683" cy="2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2599" y="4512331"/>
            <a:ext cx="10228680" cy="52922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599" y="3789842"/>
            <a:ext cx="10228680" cy="52922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2599" y="3067350"/>
            <a:ext cx="10228680" cy="52922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599" y="2344859"/>
            <a:ext cx="10228680" cy="52922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99" y="1622368"/>
            <a:ext cx="10228680" cy="52922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99" y="899877"/>
            <a:ext cx="10228680" cy="52922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495780" y="4596396"/>
            <a:ext cx="7405210" cy="448081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55958" y="1164642"/>
            <a:ext cx="6766634" cy="3431754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498471"/>
            <a:ext cx="8286078" cy="3262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9064" y="990239"/>
            <a:ext cx="8229600" cy="1324845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09589" y="2426016"/>
            <a:ext cx="2236955" cy="862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9588" y="3296594"/>
            <a:ext cx="2236955" cy="284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09588" y="5171065"/>
            <a:ext cx="1650997" cy="37854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5378237"/>
            <a:ext cx="306704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7416" y="322619"/>
            <a:ext cx="921717" cy="2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1815" userDrawn="1">
          <p15:clr>
            <a:srgbClr val="FBAE40"/>
          </p15:clr>
        </p15:guide>
        <p15:guide id="8" pos="34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2" y="0"/>
            <a:ext cx="10968537" cy="5761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921" y="947003"/>
            <a:ext cx="4019073" cy="24793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6 </a:t>
            </a:r>
            <a:br>
              <a:rPr lang="en-US" dirty="0"/>
            </a:br>
            <a:r>
              <a:rPr lang="en-US" dirty="0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185" y="3445296"/>
            <a:ext cx="4019074" cy="571428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br>
              <a:rPr lang="en-US" dirty="0"/>
            </a:br>
            <a:r>
              <a:rPr lang="en-US" dirty="0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417" y="4064737"/>
            <a:ext cx="4019073" cy="284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7416" y="322619"/>
            <a:ext cx="921717" cy="2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1815" userDrawn="1">
          <p15:clr>
            <a:srgbClr val="FBAE40"/>
          </p15:clr>
        </p15:guide>
        <p15:guide id="8" pos="34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1209650"/>
            <a:ext cx="7739538" cy="155127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9319" y="2876986"/>
            <a:ext cx="5970041" cy="30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4686" y="5378237"/>
            <a:ext cx="5595899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5378237"/>
            <a:ext cx="306704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14" y="1209650"/>
            <a:ext cx="7739538" cy="155127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2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9319" y="2876986"/>
            <a:ext cx="5970041" cy="30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4686" y="5378237"/>
            <a:ext cx="5595899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5378237"/>
            <a:ext cx="306704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14" y="330299"/>
            <a:ext cx="10290580" cy="3471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4686" y="5378237"/>
            <a:ext cx="5595899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290" y="5378237"/>
            <a:ext cx="306704" cy="16002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37186" y="5378238"/>
            <a:ext cx="475031" cy="12675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413" y="979377"/>
            <a:ext cx="10290579" cy="42822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1815" userDrawn="1">
          <p15:clr>
            <a:srgbClr val="F26B43"/>
          </p15:clr>
        </p15:guide>
        <p15:guide id="49" pos="3456" userDrawn="1">
          <p15:clr>
            <a:srgbClr val="F26B43"/>
          </p15:clr>
        </p15:guide>
        <p15:guide id="51" pos="212" userDrawn="1">
          <p15:clr>
            <a:srgbClr val="F26B43"/>
          </p15:clr>
        </p15:guide>
        <p15:guide id="52" pos="6695" userDrawn="1">
          <p15:clr>
            <a:srgbClr val="F26B43"/>
          </p15:clr>
        </p15:guide>
        <p15:guide id="53" orient="horz" pos="198" userDrawn="1">
          <p15:clr>
            <a:srgbClr val="F26B43"/>
          </p15:clr>
        </p15:guide>
        <p15:guide id="54" orient="horz" pos="3468" userDrawn="1">
          <p15:clr>
            <a:srgbClr val="F26B43"/>
          </p15:clr>
        </p15:guide>
        <p15:guide id="55" orient="horz" pos="3202" userDrawn="1">
          <p15:clr>
            <a:srgbClr val="F26B43"/>
          </p15:clr>
        </p15:guide>
        <p15:guide id="57" orient="horz" pos="1016" userDrawn="1">
          <p15:clr>
            <a:srgbClr val="F26B43"/>
          </p15:clr>
        </p15:guide>
        <p15:guide id="63" pos="716" userDrawn="1">
          <p15:clr>
            <a:srgbClr val="F26B43"/>
          </p15:clr>
        </p15:guide>
        <p15:guide id="64" pos="760" userDrawn="1">
          <p15:clr>
            <a:srgbClr val="F26B43"/>
          </p15:clr>
        </p15:guide>
        <p15:guide id="65" pos="1260" userDrawn="1">
          <p15:clr>
            <a:srgbClr val="F26B43"/>
          </p15:clr>
        </p15:guide>
        <p15:guide id="66" pos="1300" userDrawn="1">
          <p15:clr>
            <a:srgbClr val="F26B43"/>
          </p15:clr>
        </p15:guide>
        <p15:guide id="67" pos="1804" userDrawn="1">
          <p15:clr>
            <a:srgbClr val="F26B43"/>
          </p15:clr>
        </p15:guide>
        <p15:guide id="68" pos="1843" userDrawn="1">
          <p15:clr>
            <a:srgbClr val="F26B43"/>
          </p15:clr>
        </p15:guide>
        <p15:guide id="69" pos="2347" userDrawn="1">
          <p15:clr>
            <a:srgbClr val="F26B43"/>
          </p15:clr>
        </p15:guide>
        <p15:guide id="70" pos="2390" userDrawn="1">
          <p15:clr>
            <a:srgbClr val="F26B43"/>
          </p15:clr>
        </p15:guide>
        <p15:guide id="71" pos="2887" userDrawn="1">
          <p15:clr>
            <a:srgbClr val="F26B43"/>
          </p15:clr>
        </p15:guide>
        <p15:guide id="72" pos="2930" userDrawn="1">
          <p15:clr>
            <a:srgbClr val="F26B43"/>
          </p15:clr>
        </p15:guide>
        <p15:guide id="73" pos="3431" userDrawn="1">
          <p15:clr>
            <a:srgbClr val="F26B43"/>
          </p15:clr>
        </p15:guide>
        <p15:guide id="74" pos="3478" userDrawn="1">
          <p15:clr>
            <a:srgbClr val="F26B43"/>
          </p15:clr>
        </p15:guide>
        <p15:guide id="75" pos="3974" userDrawn="1">
          <p15:clr>
            <a:srgbClr val="F26B43"/>
          </p15:clr>
        </p15:guide>
        <p15:guide id="76" pos="4021" userDrawn="1">
          <p15:clr>
            <a:srgbClr val="F26B43"/>
          </p15:clr>
        </p15:guide>
        <p15:guide id="77" pos="4518" userDrawn="1">
          <p15:clr>
            <a:srgbClr val="F26B43"/>
          </p15:clr>
        </p15:guide>
        <p15:guide id="78" pos="4561" userDrawn="1">
          <p15:clr>
            <a:srgbClr val="F26B43"/>
          </p15:clr>
        </p15:guide>
        <p15:guide id="79" pos="5062" userDrawn="1">
          <p15:clr>
            <a:srgbClr val="F26B43"/>
          </p15:clr>
        </p15:guide>
        <p15:guide id="80" pos="5108" userDrawn="1">
          <p15:clr>
            <a:srgbClr val="F26B43"/>
          </p15:clr>
        </p15:guide>
        <p15:guide id="81" pos="5609" userDrawn="1">
          <p15:clr>
            <a:srgbClr val="F26B43"/>
          </p15:clr>
        </p15:guide>
        <p15:guide id="82" pos="5652" userDrawn="1">
          <p15:clr>
            <a:srgbClr val="F26B43"/>
          </p15:clr>
        </p15:guide>
        <p15:guide id="83" pos="6149" userDrawn="1">
          <p15:clr>
            <a:srgbClr val="F26B43"/>
          </p15:clr>
        </p15:guide>
        <p15:guide id="84" pos="6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pn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microsoft.com/office/2007/relationships/hdphoto" Target="../media/hdphoto1.wdp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 contrast="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A34343B-1F6B-2EDA-7977-8F3BC47DDE39}"/>
              </a:ext>
            </a:extLst>
          </p:cNvPr>
          <p:cNvGrpSpPr/>
          <p:nvPr/>
        </p:nvGrpSpPr>
        <p:grpSpPr>
          <a:xfrm>
            <a:off x="2371833" y="8607"/>
            <a:ext cx="3531870" cy="948690"/>
            <a:chOff x="354330" y="125730"/>
            <a:chExt cx="3531870" cy="9486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11EB1F-8C28-2BD6-7EDC-93F236701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330" y="416380"/>
              <a:ext cx="1943100" cy="55517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1C9660-57A5-CFC2-B436-182492267A1C}"/>
                </a:ext>
              </a:extLst>
            </p:cNvPr>
            <p:cNvSpPr txBox="1"/>
            <p:nvPr/>
          </p:nvSpPr>
          <p:spPr>
            <a:xfrm>
              <a:off x="2971800" y="125730"/>
              <a:ext cx="914400" cy="91440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90170" tIns="90170" rIns="90170" bIns="90170" rtlCol="0">
              <a:noAutofit/>
            </a:bodyPr>
            <a:lstStyle/>
            <a:p>
              <a:pPr algn="l"/>
              <a:r>
                <a:rPr lang="en-US" sz="6000" b="1" dirty="0">
                  <a:solidFill>
                    <a:schemeClr val="bg1"/>
                  </a:solidFill>
                  <a:latin typeface="HPE Graphik XXCondensed" pitchFamily="2" charset="77"/>
                </a:rPr>
                <a:t>SCOD.HPEDEV.IO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A73189-7D5A-1135-A479-D68FBD4907D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340" y="285750"/>
              <a:ext cx="0" cy="78867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66981F0-F1F1-9530-639D-011BCAB7B501}"/>
              </a:ext>
            </a:extLst>
          </p:cNvPr>
          <p:cNvSpPr txBox="1"/>
          <p:nvPr/>
        </p:nvSpPr>
        <p:spPr>
          <a:xfrm>
            <a:off x="3111640" y="4530767"/>
            <a:ext cx="914400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HPE CSI Driver for Kubernetes</a:t>
            </a:r>
            <a:br>
              <a:rPr lang="en-US" sz="2000" b="1" dirty="0">
                <a:solidFill>
                  <a:schemeClr val="bg1"/>
                </a:solidFill>
                <a:latin typeface="+mj-lt"/>
              </a:rPr>
            </a:br>
            <a:r>
              <a:rPr lang="en-US" sz="2000" b="1" dirty="0">
                <a:solidFill>
                  <a:schemeClr val="bg1"/>
                </a:solidFill>
                <a:latin typeface="+mj-lt"/>
              </a:rPr>
              <a:t>HPE COSI Driver for Kubernetes</a:t>
            </a:r>
            <a:br>
              <a:rPr lang="en-US" sz="2000" b="1" dirty="0">
                <a:solidFill>
                  <a:schemeClr val="bg1"/>
                </a:solidFill>
                <a:latin typeface="+mj-lt"/>
              </a:rPr>
            </a:br>
            <a:r>
              <a:rPr lang="en-US" sz="2000" b="1" dirty="0">
                <a:solidFill>
                  <a:schemeClr val="bg1"/>
                </a:solidFill>
                <a:latin typeface="+mj-lt"/>
              </a:rPr>
              <a:t>HPE GreenLake for File Storage CSI Driver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0907ED5-F1F5-7DB2-FA0F-6F8DFD9C0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2907" y="2300812"/>
            <a:ext cx="863133" cy="863133"/>
          </a:xfrm>
          <a:prstGeom prst="rect">
            <a:avLst/>
          </a:prstGeom>
        </p:spPr>
      </p:pic>
      <p:pic>
        <p:nvPicPr>
          <p:cNvPr id="12" name="Grafika 33">
            <a:extLst>
              <a:ext uri="{FF2B5EF4-FFF2-40B4-BE49-F238E27FC236}">
                <a16:creationId xmlns:a16="http://schemas.microsoft.com/office/drawing/2014/main" id="{8E18A83D-035E-E417-8A4D-D80463DC2A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7285" y="2311424"/>
            <a:ext cx="561272" cy="841909"/>
          </a:xfrm>
          <a:prstGeom prst="rect">
            <a:avLst/>
          </a:prstGeom>
        </p:spPr>
      </p:pic>
      <p:pic>
        <p:nvPicPr>
          <p:cNvPr id="14" name="Grafika 54">
            <a:extLst>
              <a:ext uri="{FF2B5EF4-FFF2-40B4-BE49-F238E27FC236}">
                <a16:creationId xmlns:a16="http://schemas.microsoft.com/office/drawing/2014/main" id="{57C37D02-8AA2-A984-3714-58DCBC38B1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9460" y="1188648"/>
            <a:ext cx="810027" cy="790740"/>
          </a:xfrm>
          <a:prstGeom prst="rect">
            <a:avLst/>
          </a:prstGeom>
        </p:spPr>
      </p:pic>
      <p:pic>
        <p:nvPicPr>
          <p:cNvPr id="15" name="Grafika 49">
            <a:extLst>
              <a:ext uri="{FF2B5EF4-FFF2-40B4-BE49-F238E27FC236}">
                <a16:creationId xmlns:a16="http://schemas.microsoft.com/office/drawing/2014/main" id="{D0B2CB16-EC1A-0FA0-E189-090E15B983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3302" y="2321447"/>
            <a:ext cx="841910" cy="821863"/>
          </a:xfrm>
          <a:prstGeom prst="rect">
            <a:avLst/>
          </a:prstGeom>
        </p:spPr>
      </p:pic>
      <p:pic>
        <p:nvPicPr>
          <p:cNvPr id="16" name="Grafika 51">
            <a:extLst>
              <a:ext uri="{FF2B5EF4-FFF2-40B4-BE49-F238E27FC236}">
                <a16:creationId xmlns:a16="http://schemas.microsoft.com/office/drawing/2014/main" id="{A30D2E2E-4645-A86E-4A99-653DC8EF80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63519" y="3397910"/>
            <a:ext cx="841909" cy="721636"/>
          </a:xfrm>
          <a:prstGeom prst="rect">
            <a:avLst/>
          </a:prstGeom>
        </p:spPr>
      </p:pic>
      <p:pic>
        <p:nvPicPr>
          <p:cNvPr id="18" name="Grafika 57">
            <a:extLst>
              <a:ext uri="{FF2B5EF4-FFF2-40B4-BE49-F238E27FC236}">
                <a16:creationId xmlns:a16="http://schemas.microsoft.com/office/drawing/2014/main" id="{392D06D3-9ED2-E677-768A-75F09A35AD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76967" y="1188648"/>
            <a:ext cx="841909" cy="841909"/>
          </a:xfrm>
          <a:prstGeom prst="rect">
            <a:avLst/>
          </a:prstGeom>
        </p:spPr>
      </p:pic>
      <p:pic>
        <p:nvPicPr>
          <p:cNvPr id="19" name="Grafika 31">
            <a:extLst>
              <a:ext uri="{FF2B5EF4-FFF2-40B4-BE49-F238E27FC236}">
                <a16:creationId xmlns:a16="http://schemas.microsoft.com/office/drawing/2014/main" id="{84593516-D887-388F-FD2D-95FB7EF592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29456" y="2351514"/>
            <a:ext cx="761728" cy="761728"/>
          </a:xfrm>
          <a:prstGeom prst="rect">
            <a:avLst/>
          </a:prstGeom>
        </p:spPr>
      </p:pic>
      <p:pic>
        <p:nvPicPr>
          <p:cNvPr id="20" name="Grafika 31">
            <a:extLst>
              <a:ext uri="{FF2B5EF4-FFF2-40B4-BE49-F238E27FC236}">
                <a16:creationId xmlns:a16="http://schemas.microsoft.com/office/drawing/2014/main" id="{759CEDE5-4AC4-294C-E21A-6151F126D9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76966" y="3397910"/>
            <a:ext cx="841910" cy="7817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ADD7F61-8C01-B396-8665-B287E55B77A1}"/>
              </a:ext>
            </a:extLst>
          </p:cNvPr>
          <p:cNvSpPr/>
          <p:nvPr/>
        </p:nvSpPr>
        <p:spPr>
          <a:xfrm>
            <a:off x="1629917" y="1193253"/>
            <a:ext cx="800100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EB258A-11BA-BFB3-73EF-90399B49B0A2}"/>
              </a:ext>
            </a:extLst>
          </p:cNvPr>
          <p:cNvSpPr/>
          <p:nvPr/>
        </p:nvSpPr>
        <p:spPr>
          <a:xfrm>
            <a:off x="1633076" y="3379583"/>
            <a:ext cx="800100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ED3094-0192-1A7C-7D9F-7303A87F57BB}"/>
              </a:ext>
            </a:extLst>
          </p:cNvPr>
          <p:cNvSpPr/>
          <p:nvPr/>
        </p:nvSpPr>
        <p:spPr>
          <a:xfrm>
            <a:off x="1502667" y="2332328"/>
            <a:ext cx="800100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554A8D-F22E-8421-F534-E74952B30C02}"/>
              </a:ext>
            </a:extLst>
          </p:cNvPr>
          <p:cNvSpPr/>
          <p:nvPr/>
        </p:nvSpPr>
        <p:spPr>
          <a:xfrm>
            <a:off x="4096162" y="2332328"/>
            <a:ext cx="800100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E8C0FC-7CE0-863B-A215-C8F2AE50C121}"/>
              </a:ext>
            </a:extLst>
          </p:cNvPr>
          <p:cNvSpPr/>
          <p:nvPr/>
        </p:nvSpPr>
        <p:spPr>
          <a:xfrm>
            <a:off x="6230259" y="2300812"/>
            <a:ext cx="952571" cy="863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28016E-302D-D268-836A-350582BE9CF8}"/>
              </a:ext>
            </a:extLst>
          </p:cNvPr>
          <p:cNvSpPr/>
          <p:nvPr/>
        </p:nvSpPr>
        <p:spPr>
          <a:xfrm>
            <a:off x="8531040" y="1184737"/>
            <a:ext cx="800100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5A89FC-66D5-B107-C28B-B67AFBAF69C4}"/>
              </a:ext>
            </a:extLst>
          </p:cNvPr>
          <p:cNvSpPr/>
          <p:nvPr/>
        </p:nvSpPr>
        <p:spPr>
          <a:xfrm>
            <a:off x="8466200" y="2332328"/>
            <a:ext cx="800100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853135-D9DA-1E50-257F-9F630F7DDDF4}"/>
              </a:ext>
            </a:extLst>
          </p:cNvPr>
          <p:cNvSpPr/>
          <p:nvPr/>
        </p:nvSpPr>
        <p:spPr>
          <a:xfrm>
            <a:off x="8466200" y="3361160"/>
            <a:ext cx="800100" cy="800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664B230-D801-8C9F-7E27-F674B7F85CD2}"/>
              </a:ext>
            </a:extLst>
          </p:cNvPr>
          <p:cNvCxnSpPr>
            <a:stCxn id="33" idx="3"/>
            <a:endCxn id="34" idx="3"/>
          </p:cNvCxnSpPr>
          <p:nvPr/>
        </p:nvCxnSpPr>
        <p:spPr>
          <a:xfrm>
            <a:off x="2430017" y="1593303"/>
            <a:ext cx="3159" cy="2186330"/>
          </a:xfrm>
          <a:prstGeom prst="bentConnector3">
            <a:avLst>
              <a:gd name="adj1" fmla="val 733646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C9D730B-A5D4-0A3B-02A4-03A8CEFF2494}"/>
              </a:ext>
            </a:extLst>
          </p:cNvPr>
          <p:cNvCxnSpPr>
            <a:cxnSpLocks/>
            <a:stCxn id="38" idx="1"/>
            <a:endCxn id="40" idx="1"/>
          </p:cNvCxnSpPr>
          <p:nvPr/>
        </p:nvCxnSpPr>
        <p:spPr>
          <a:xfrm rot="10800000" flipV="1">
            <a:off x="8466200" y="1584786"/>
            <a:ext cx="64840" cy="2176423"/>
          </a:xfrm>
          <a:prstGeom prst="bentConnector3">
            <a:avLst>
              <a:gd name="adj1" fmla="val 71698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76E47C-A501-87DA-8082-2692ED657A41}"/>
              </a:ext>
            </a:extLst>
          </p:cNvPr>
          <p:cNvCxnSpPr>
            <a:cxnSpLocks/>
            <a:stCxn id="36" idx="1"/>
            <a:endCxn id="35" idx="3"/>
          </p:cNvCxnSpPr>
          <p:nvPr/>
        </p:nvCxnSpPr>
        <p:spPr>
          <a:xfrm flipH="1">
            <a:off x="2302767" y="2732378"/>
            <a:ext cx="179339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E576C7-BB1B-8694-E6BD-570A3CA06ACB}"/>
              </a:ext>
            </a:extLst>
          </p:cNvPr>
          <p:cNvCxnSpPr>
            <a:cxnSpLocks/>
            <a:stCxn id="37" idx="1"/>
            <a:endCxn id="36" idx="3"/>
          </p:cNvCxnSpPr>
          <p:nvPr/>
        </p:nvCxnSpPr>
        <p:spPr>
          <a:xfrm flipH="1">
            <a:off x="4896262" y="2732378"/>
            <a:ext cx="13339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185293-ED0E-38D5-5E0E-C68CEDFB18FB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flipH="1">
            <a:off x="7182830" y="2732378"/>
            <a:ext cx="12833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C1181CAE-3BFC-2A82-FDDF-F8CF6C111B9A}"/>
              </a:ext>
            </a:extLst>
          </p:cNvPr>
          <p:cNvSpPr/>
          <p:nvPr/>
        </p:nvSpPr>
        <p:spPr>
          <a:xfrm rot="5400000">
            <a:off x="5668816" y="1874644"/>
            <a:ext cx="171792" cy="5422977"/>
          </a:xfrm>
          <a:prstGeom prst="leftBracket">
            <a:avLst>
              <a:gd name="adj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145D174-57BB-6369-79EB-B37BA0009D19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706545" y="3163944"/>
            <a:ext cx="0" cy="13362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38E3F40-409E-9E42-7792-4FC59A13B5C9}"/>
              </a:ext>
            </a:extLst>
          </p:cNvPr>
          <p:cNvSpPr txBox="1"/>
          <p:nvPr/>
        </p:nvSpPr>
        <p:spPr>
          <a:xfrm>
            <a:off x="3760217" y="3190023"/>
            <a:ext cx="914400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j-lt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01003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92B35AD3-7B9A-8547-8BFF-FD7684BEC17F}" vid="{E5CDC1DA-63B5-DC43-A066-8F9CD27246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23aae8-14e7-4a51-b197-dead1e593f5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C6F68666B2224DBD60E57DCD303CF2" ma:contentTypeVersion="19" ma:contentTypeDescription="Create a new document." ma:contentTypeScope="" ma:versionID="b6fef9c8c894dd3c81d0d490b47187ff">
  <xsd:schema xmlns:xsd="http://www.w3.org/2001/XMLSchema" xmlns:xs="http://www.w3.org/2001/XMLSchema" xmlns:p="http://schemas.microsoft.com/office/2006/metadata/properties" xmlns:ns3="115f46ad-0135-4aab-bec4-bf173c0d708b" xmlns:ns4="e123aae8-14e7-4a51-b197-dead1e593f59" targetNamespace="http://schemas.microsoft.com/office/2006/metadata/properties" ma:root="true" ma:fieldsID="eccf5ad19651815f00b8a90357c95ecc" ns3:_="" ns4:_="">
    <xsd:import namespace="115f46ad-0135-4aab-bec4-bf173c0d708b"/>
    <xsd:import namespace="e123aae8-14e7-4a51-b197-dead1e593f5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f46ad-0135-4aab-bec4-bf173c0d70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3aae8-14e7-4a51-b197-dead1e593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958DC6-5C23-4AE0-B6AA-A4452D5FB2AB}">
  <ds:schemaRefs>
    <ds:schemaRef ds:uri="http://purl.org/dc/terms/"/>
    <ds:schemaRef ds:uri="http://www.w3.org/XML/1998/namespace"/>
    <ds:schemaRef ds:uri="115f46ad-0135-4aab-bec4-bf173c0d708b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e123aae8-14e7-4a51-b197-dead1e593f59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9F54F7F-4D69-43F4-9C74-6D2292E04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5f46ad-0135-4aab-bec4-bf173c0d708b"/>
    <ds:schemaRef ds:uri="e123aae8-14e7-4a51-b197-dead1e593f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 Light Theme</Template>
  <TotalTime>274</TotalTime>
  <Words>26</Words>
  <Application>Microsoft Macintosh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HPE Graphik Semibold</vt:lpstr>
      <vt:lpstr>Aptos</vt:lpstr>
      <vt:lpstr>HPE Graphik XXCondensed</vt:lpstr>
      <vt:lpstr>Arial</vt:lpstr>
      <vt:lpstr>HPE Graphik</vt:lpstr>
      <vt:lpstr>HPE Graphik Light</vt:lpstr>
      <vt:lpstr>HPE Light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Mattsson, Michael</dc:creator>
  <cp:lastModifiedBy>Mattsson, Michael</cp:lastModifiedBy>
  <cp:revision>1</cp:revision>
  <dcterms:created xsi:type="dcterms:W3CDTF">2025-10-01T14:47:05Z</dcterms:created>
  <dcterms:modified xsi:type="dcterms:W3CDTF">2025-10-01T19:21:40Z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0x010100BBC6F68666B2224DBD60E57DCD303CF2</vt:lpwstr>
  </property>
</Properties>
</file>